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b5McSNa3xaJ1zmXko1wImE2gD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0c70b0d1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0c70b0d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0c70b0d1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0c70b0d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0c70b0d1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0c70b0d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0c70b0d1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0c70b0d1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0c70b0d1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0c70b0d1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0c70b0d13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0c70b0d1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hyperlink" Target="https://youtu.be/m6Ek21dwIz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drive.google.com/file/d/1qJP-SlHDPRdIqZedCWf2pQHfEoDEuT-b/view?resourcekey" TargetMode="External"/><Relationship Id="rId5" Type="http://schemas.openxmlformats.org/officeDocument/2006/relationships/hyperlink" Target="https://drive.google.com/file/d/1qJP-SlHDPRdIqZedCWf2pQHfEoDEuT-b/view?resourceke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oqRNxTT6Nf0" TargetMode="External"/><Relationship Id="rId5" Type="http://schemas.openxmlformats.org/officeDocument/2006/relationships/hyperlink" Target="https://www.youtube.com/watch?v=oqRNxTT6Nf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90c70b0d1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90c70b0d1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90c70b0d1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90c70b0d13_0_10">
            <a:hlinkClick r:id="rId4"/>
          </p:cNvPr>
          <p:cNvSpPr/>
          <p:nvPr/>
        </p:nvSpPr>
        <p:spPr>
          <a:xfrm>
            <a:off x="5861800" y="1709250"/>
            <a:ext cx="5715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90c70b0d1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90c70b0d1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90c70b0d13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6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>
            <a:hlinkClick r:id="rId4"/>
          </p:cNvPr>
          <p:cNvSpPr/>
          <p:nvPr/>
        </p:nvSpPr>
        <p:spPr>
          <a:xfrm>
            <a:off x="5419493" y="0"/>
            <a:ext cx="5218770" cy="6858000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5"/>
          <p:cNvGrpSpPr/>
          <p:nvPr/>
        </p:nvGrpSpPr>
        <p:grpSpPr>
          <a:xfrm>
            <a:off x="7106856" y="3012311"/>
            <a:ext cx="1898248" cy="1898248"/>
            <a:chOff x="7106856" y="3032567"/>
            <a:chExt cx="1898248" cy="1898248"/>
          </a:xfrm>
        </p:grpSpPr>
        <p:sp>
          <p:nvSpPr>
            <p:cNvPr id="107" name="Google Shape;107;p5">
              <a:hlinkClick r:id="rId5"/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rgbClr val="595959"/>
            </a:solidFill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>
            <a:hlinkClick r:id="rId4"/>
          </p:cNvPr>
          <p:cNvSpPr/>
          <p:nvPr/>
        </p:nvSpPr>
        <p:spPr>
          <a:xfrm>
            <a:off x="6096000" y="1683834"/>
            <a:ext cx="5735444" cy="3479181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8246092" y="2329404"/>
            <a:ext cx="1351345" cy="1351345"/>
            <a:chOff x="7106856" y="3032567"/>
            <a:chExt cx="1898248" cy="1898248"/>
          </a:xfrm>
        </p:grpSpPr>
        <p:sp>
          <p:nvSpPr>
            <p:cNvPr id="126" name="Google Shape;126;p8">
              <a:hlinkClick r:id="rId5"/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rgbClr val="595959"/>
            </a:solidFill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2023-10-11T08:09:33Z</dcterms:created>
  <dc:creator>Emuna Carmel</dc:creator>
</cp:coreProperties>
</file>