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5759450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86" d="100"/>
          <a:sy n="86" d="100"/>
        </p:scale>
        <p:origin x="38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08486"/>
            <a:ext cx="4895533" cy="3634458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483102"/>
            <a:ext cx="4319588" cy="252043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996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635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55801"/>
            <a:ext cx="1241881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55801"/>
            <a:ext cx="3653651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823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147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02603"/>
            <a:ext cx="4967526" cy="4342500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6986185"/>
            <a:ext cx="4967526" cy="2283618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32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779007"/>
            <a:ext cx="2447766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779007"/>
            <a:ext cx="2447766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89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5804"/>
            <a:ext cx="4967526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559104"/>
            <a:ext cx="2436517" cy="125417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813281"/>
            <a:ext cx="2436517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559104"/>
            <a:ext cx="2448516" cy="125417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813281"/>
            <a:ext cx="2448516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26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26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71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95960"/>
            <a:ext cx="1857573" cy="243586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03083"/>
            <a:ext cx="2915722" cy="74187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131820"/>
            <a:ext cx="1857573" cy="5802084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662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95960"/>
            <a:ext cx="1857573" cy="243586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03083"/>
            <a:ext cx="2915722" cy="74187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131820"/>
            <a:ext cx="1857573" cy="5802084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378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55804"/>
            <a:ext cx="496752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779007"/>
            <a:ext cx="496752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9675780"/>
            <a:ext cx="129587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9675780"/>
            <a:ext cx="194381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9675780"/>
            <a:ext cx="129587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81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5B4191-5496-21DE-0787-3E671132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-1"/>
            <a:ext cx="5756275" cy="10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Emuna Carmel</dc:creator>
  <cp:lastModifiedBy>Emuna Carmel</cp:lastModifiedBy>
  <cp:revision>1</cp:revision>
  <dcterms:created xsi:type="dcterms:W3CDTF">2023-10-11T08:32:58Z</dcterms:created>
  <dcterms:modified xsi:type="dcterms:W3CDTF">2023-10-11T08:34:42Z</dcterms:modified>
</cp:coreProperties>
</file>